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1" r:id="rId2"/>
    <p:sldId id="256" r:id="rId3"/>
    <p:sldId id="267" r:id="rId4"/>
    <p:sldId id="268" r:id="rId5"/>
    <p:sldId id="266" r:id="rId6"/>
    <p:sldId id="257" r:id="rId7"/>
    <p:sldId id="258" r:id="rId8"/>
    <p:sldId id="261" r:id="rId9"/>
    <p:sldId id="259" r:id="rId10"/>
    <p:sldId id="265" r:id="rId11"/>
    <p:sldId id="262" r:id="rId12"/>
    <p:sldId id="263" r:id="rId13"/>
    <p:sldId id="264" r:id="rId14"/>
    <p:sldId id="270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DFB2-BF8E-4418-886E-32AD537C6DA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A96D-32A8-4DF3-BAA4-C52B32CEE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65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DFB2-BF8E-4418-886E-32AD537C6DA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A96D-32A8-4DF3-BAA4-C52B32CEE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6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DFB2-BF8E-4418-886E-32AD537C6DA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A96D-32A8-4DF3-BAA4-C52B32CEE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7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DFB2-BF8E-4418-886E-32AD537C6DA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A96D-32A8-4DF3-BAA4-C52B32CEE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9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DFB2-BF8E-4418-886E-32AD537C6DA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A96D-32A8-4DF3-BAA4-C52B32CEE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1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DFB2-BF8E-4418-886E-32AD537C6DA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A96D-32A8-4DF3-BAA4-C52B32CEE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78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DFB2-BF8E-4418-886E-32AD537C6DA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A96D-32A8-4DF3-BAA4-C52B32CEE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6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DFB2-BF8E-4418-886E-32AD537C6DA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A96D-32A8-4DF3-BAA4-C52B32CEE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3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DFB2-BF8E-4418-886E-32AD537C6DA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A96D-32A8-4DF3-BAA4-C52B32CEE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5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DFB2-BF8E-4418-886E-32AD537C6DA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A96D-32A8-4DF3-BAA4-C52B32CEE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48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DFB2-BF8E-4418-886E-32AD537C6DA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A96D-32A8-4DF3-BAA4-C52B32CEE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5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DFB2-BF8E-4418-886E-32AD537C6DA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8A96D-32A8-4DF3-BAA4-C52B32CEE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9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333980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7 </a:t>
            </a:r>
            <a:r>
              <a:rPr lang="ru-RU" sz="3200" dirty="0" smtClean="0"/>
              <a:t>класс. Биология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учитель </a:t>
            </a:r>
            <a:r>
              <a:rPr lang="ru-RU" sz="3200" dirty="0" smtClean="0"/>
              <a:t>ГБОУ </a:t>
            </a:r>
            <a:r>
              <a:rPr lang="ru-RU" sz="3200" dirty="0" smtClean="0"/>
              <a:t>СООШ </a:t>
            </a:r>
            <a:br>
              <a:rPr lang="ru-RU" sz="3200" dirty="0" smtClean="0"/>
            </a:br>
            <a:r>
              <a:rPr lang="ru-RU" sz="3200" dirty="0" smtClean="0"/>
              <a:t>с. Кротково</a:t>
            </a:r>
            <a:br>
              <a:rPr lang="ru-RU" sz="3200" dirty="0" smtClean="0"/>
            </a:br>
            <a:r>
              <a:rPr lang="ru-RU" sz="3200" dirty="0" err="1" smtClean="0"/>
              <a:t>Клюшина</a:t>
            </a:r>
            <a:r>
              <a:rPr lang="ru-RU" sz="3200" dirty="0" smtClean="0"/>
              <a:t> Т.В.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МНОГООБРАЗИЕ ГРИБОВ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f.ppt-online.org/files1/slide/l/l8Tih3QoWBHOEtb9nrAqcNXUIj5gkxSJy6PaRzVvDp/slide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9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ypresentation.ru/documents/e396dde0100411ffe7b762eaa7f6a495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5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myshared.ru/4/215961/slide_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24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f.ppt-online.org/files/slide/d/D145wdHe6Nlimhq8goXI7S3zRZtKkQjTcVaUpG/slid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71817"/>
            <a:ext cx="8856985" cy="661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3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Отличительные особенности строения и жизнедеятельности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195249"/>
              </p:ext>
            </p:extLst>
          </p:nvPr>
        </p:nvGraphicFramePr>
        <p:xfrm>
          <a:off x="467545" y="1700807"/>
          <a:ext cx="8124056" cy="4761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3"/>
                <a:gridCol w="2570910"/>
                <a:gridCol w="2033722"/>
                <a:gridCol w="1863241"/>
              </a:tblGrid>
              <a:tr h="869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Черты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сравнения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Отдел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Хитридиомикоты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Отдел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Зигомикоты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Отдел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Аскомикоты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869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I. Среда обитания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Преимущественно 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водная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Преимущественно 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наземная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Преимущественно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наземная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869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II. Способ питания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Внутриклеточные 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паразиты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Паразиты,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сапротрофы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Гетеротрофы, 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паразиты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1698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III. Строение тела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Одноклеточные. Мицелий отсутствует, голая цитоплазматическая масса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Одноклеточные. 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Образуют нитигифы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Одноклеточные, многоклеточные, 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с крупными плодовыми телами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454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IV. Размножение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Споры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Споры в спорангиях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Споры в сумках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062130" y="2492474"/>
            <a:ext cx="543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6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at.convdocs.org/pars_docs/refs/131/130469/130469_html_4d5bd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2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Многообразие и экология грибов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ПК\Download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968607" cy="521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6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5.infourok.ru/uploads/ex/1264/00009b1b-a6045f79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4" y="0"/>
            <a:ext cx="8856985" cy="674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ypresentation.ru/documents/e396dde0100411ffe7b762eaa7f6a495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89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td2.mycdn.me/image?id=833834510524&amp;t=20&amp;plc=WEB&amp;tkn=*xEWDK4xxopww4zOYXO25kCdPdz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6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1264/00009b1b-a6045f79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928993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6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119/00047de8-d89b3e7e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8" y="0"/>
            <a:ext cx="8930658" cy="675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0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3.infourok.ru/uploads/ex/0c52/0004b3b9-d162cd8c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892899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0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resent5.com/presentation/3/34667431_242031087.pdf-img/34667431_242031087.pdf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1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61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7 класс. Биология  учитель ГБОУ СООШ  с. Кротково Клюшина Т.В.</vt:lpstr>
      <vt:lpstr>Многообразие и экология грибов.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Отличительные особенности строения и жизнедеятельности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и экология грибов.</dc:title>
  <dc:creator>ПК</dc:creator>
  <cp:lastModifiedBy>школа</cp:lastModifiedBy>
  <cp:revision>7</cp:revision>
  <dcterms:created xsi:type="dcterms:W3CDTF">2018-11-19T15:55:35Z</dcterms:created>
  <dcterms:modified xsi:type="dcterms:W3CDTF">2020-11-17T17:07:01Z</dcterms:modified>
</cp:coreProperties>
</file>