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57" r:id="rId3"/>
    <p:sldId id="265" r:id="rId4"/>
    <p:sldId id="268" r:id="rId5"/>
    <p:sldId id="260" r:id="rId6"/>
    <p:sldId id="259" r:id="rId7"/>
    <p:sldId id="262" r:id="rId8"/>
    <p:sldId id="266" r:id="rId9"/>
    <p:sldId id="263" r:id="rId10"/>
    <p:sldId id="261" r:id="rId11"/>
    <p:sldId id="267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489A0-2EA4-4D66-BAB1-F370C2EF8A09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C9D5ED-EF1B-48E4-955E-6FA76A201890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Выполнил все задания без ошибок</a:t>
          </a:r>
          <a:endParaRPr lang="ru-RU" dirty="0">
            <a:solidFill>
              <a:srgbClr val="C00000"/>
            </a:solidFill>
          </a:endParaRPr>
        </a:p>
      </dgm:t>
    </dgm:pt>
    <dgm:pt modelId="{772BCDB8-78DD-4761-98E9-8BBBC4E3037B}" type="parTrans" cxnId="{AF44AAF8-88BC-4864-89CD-F8BABA5C6B55}">
      <dgm:prSet/>
      <dgm:spPr/>
      <dgm:t>
        <a:bodyPr/>
        <a:lstStyle/>
        <a:p>
          <a:endParaRPr lang="ru-RU"/>
        </a:p>
      </dgm:t>
    </dgm:pt>
    <dgm:pt modelId="{CCA9A60D-D005-4DEB-A4A8-A3D0F6241900}" type="sibTrans" cxnId="{AF44AAF8-88BC-4864-89CD-F8BABA5C6B55}">
      <dgm:prSet/>
      <dgm:spPr/>
      <dgm:t>
        <a:bodyPr/>
        <a:lstStyle/>
        <a:p>
          <a:endParaRPr lang="ru-RU"/>
        </a:p>
      </dgm:t>
    </dgm:pt>
    <dgm:pt modelId="{24A4DED4-F814-4841-943A-19935FF27301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110F9A22-ECF7-42F1-A0AD-D924E21EAEC4}" type="parTrans" cxnId="{74B6D37D-F042-40C4-9994-6D287FB24D38}">
      <dgm:prSet/>
      <dgm:spPr/>
      <dgm:t>
        <a:bodyPr/>
        <a:lstStyle/>
        <a:p>
          <a:endParaRPr lang="ru-RU"/>
        </a:p>
      </dgm:t>
    </dgm:pt>
    <dgm:pt modelId="{3F9FB593-1300-4619-BF60-7D2D5134BF0D}" type="sibTrans" cxnId="{74B6D37D-F042-40C4-9994-6D287FB24D38}">
      <dgm:prSet/>
      <dgm:spPr/>
      <dgm:t>
        <a:bodyPr/>
        <a:lstStyle/>
        <a:p>
          <a:endParaRPr lang="ru-RU"/>
        </a:p>
      </dgm:t>
    </dgm:pt>
    <dgm:pt modelId="{4B3FF94F-0349-47A5-AC8D-83FBE159F03F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Выполнил все задания, но иногда ошибался</a:t>
          </a:r>
          <a:endParaRPr lang="ru-RU" dirty="0">
            <a:solidFill>
              <a:srgbClr val="002060"/>
            </a:solidFill>
          </a:endParaRPr>
        </a:p>
      </dgm:t>
    </dgm:pt>
    <dgm:pt modelId="{625756EE-B7A8-454B-AC0D-91E615B66642}" type="parTrans" cxnId="{799946DC-9582-4643-800B-536EC6DB3007}">
      <dgm:prSet/>
      <dgm:spPr/>
      <dgm:t>
        <a:bodyPr/>
        <a:lstStyle/>
        <a:p>
          <a:endParaRPr lang="ru-RU"/>
        </a:p>
      </dgm:t>
    </dgm:pt>
    <dgm:pt modelId="{03126B1F-B102-4483-9065-25DC6A2BB294}" type="sibTrans" cxnId="{799946DC-9582-4643-800B-536EC6DB3007}">
      <dgm:prSet/>
      <dgm:spPr/>
      <dgm:t>
        <a:bodyPr/>
        <a:lstStyle/>
        <a:p>
          <a:endParaRPr lang="ru-RU"/>
        </a:p>
      </dgm:t>
    </dgm:pt>
    <dgm:pt modelId="{F361D936-005B-49FE-AF80-4ED236842FEB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3D0247F9-C724-4E92-AEBE-A17C49E5F819}" type="parTrans" cxnId="{EE906F38-BD6D-48CC-A7B7-32C293BDA4C0}">
      <dgm:prSet/>
      <dgm:spPr/>
      <dgm:t>
        <a:bodyPr/>
        <a:lstStyle/>
        <a:p>
          <a:endParaRPr lang="ru-RU"/>
        </a:p>
      </dgm:t>
    </dgm:pt>
    <dgm:pt modelId="{DD750FEE-92A2-408E-98E4-01AC51470057}" type="sibTrans" cxnId="{EE906F38-BD6D-48CC-A7B7-32C293BDA4C0}">
      <dgm:prSet/>
      <dgm:spPr/>
      <dgm:t>
        <a:bodyPr/>
        <a:lstStyle/>
        <a:p>
          <a:endParaRPr lang="ru-RU"/>
        </a:p>
      </dgm:t>
    </dgm:pt>
    <dgm:pt modelId="{EACB3295-4831-4B0E-B229-AD6917424365}">
      <dgm:prSet phldrT="[Текст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Ничего не смог выполнить правильно</a:t>
          </a:r>
          <a:endParaRPr lang="ru-RU" dirty="0">
            <a:solidFill>
              <a:schemeClr val="tx1"/>
            </a:solidFill>
          </a:endParaRPr>
        </a:p>
      </dgm:t>
    </dgm:pt>
    <dgm:pt modelId="{8653B4B9-C3A0-46A1-B91B-D4E8045A3D1B}" type="parTrans" cxnId="{41817414-46B7-4672-BB8D-12899F10B45B}">
      <dgm:prSet/>
      <dgm:spPr/>
      <dgm:t>
        <a:bodyPr/>
        <a:lstStyle/>
        <a:p>
          <a:endParaRPr lang="ru-RU"/>
        </a:p>
      </dgm:t>
    </dgm:pt>
    <dgm:pt modelId="{15704ABB-335C-4FD1-9E16-0FD50B36C8DA}" type="sibTrans" cxnId="{41817414-46B7-4672-BB8D-12899F10B45B}">
      <dgm:prSet/>
      <dgm:spPr/>
      <dgm:t>
        <a:bodyPr/>
        <a:lstStyle/>
        <a:p>
          <a:endParaRPr lang="ru-RU"/>
        </a:p>
      </dgm:t>
    </dgm:pt>
    <dgm:pt modelId="{41B24651-2D14-46A5-992C-28014FBAC5D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C4E3A33-04A5-4116-A1A6-89B1625C9A99}" type="parTrans" cxnId="{28138866-00A5-46CF-B747-19AC37381992}">
      <dgm:prSet/>
      <dgm:spPr/>
      <dgm:t>
        <a:bodyPr/>
        <a:lstStyle/>
        <a:p>
          <a:endParaRPr lang="ru-RU"/>
        </a:p>
      </dgm:t>
    </dgm:pt>
    <dgm:pt modelId="{435CDDA2-9A4B-497E-8A32-6F5DD669B935}" type="sibTrans" cxnId="{28138866-00A5-46CF-B747-19AC37381992}">
      <dgm:prSet/>
      <dgm:spPr/>
      <dgm:t>
        <a:bodyPr/>
        <a:lstStyle/>
        <a:p>
          <a:endParaRPr lang="ru-RU"/>
        </a:p>
      </dgm:t>
    </dgm:pt>
    <dgm:pt modelId="{EA54F5A2-9F72-4989-98CF-9B99283FBB6A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Часто ошибался, выполнил только половину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D2A528F-F58F-4A36-B7C3-1A142F68787A}" type="parTrans" cxnId="{4589899E-7C7E-4B5F-A410-5172EA0C3705}">
      <dgm:prSet/>
      <dgm:spPr/>
      <dgm:t>
        <a:bodyPr/>
        <a:lstStyle/>
        <a:p>
          <a:endParaRPr lang="ru-RU"/>
        </a:p>
      </dgm:t>
    </dgm:pt>
    <dgm:pt modelId="{E6B72EEC-4B1D-4DC0-8DFD-56127465B15E}" type="sibTrans" cxnId="{4589899E-7C7E-4B5F-A410-5172EA0C3705}">
      <dgm:prSet/>
      <dgm:spPr/>
      <dgm:t>
        <a:bodyPr/>
        <a:lstStyle/>
        <a:p>
          <a:endParaRPr lang="ru-RU"/>
        </a:p>
      </dgm:t>
    </dgm:pt>
    <dgm:pt modelId="{5F8E6AA9-F018-495D-8CB4-FAA70306A99B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C3D4898-F004-4D83-9195-18704DE11842}" type="parTrans" cxnId="{813A7D86-CF88-4D69-ABB5-B511647EBDD6}">
      <dgm:prSet/>
      <dgm:spPr/>
      <dgm:t>
        <a:bodyPr/>
        <a:lstStyle/>
        <a:p>
          <a:endParaRPr lang="ru-RU"/>
        </a:p>
      </dgm:t>
    </dgm:pt>
    <dgm:pt modelId="{A51E9F9E-7947-4D76-B5EE-EC70F51D6878}" type="sibTrans" cxnId="{813A7D86-CF88-4D69-ABB5-B511647EBDD6}">
      <dgm:prSet/>
      <dgm:spPr/>
      <dgm:t>
        <a:bodyPr/>
        <a:lstStyle/>
        <a:p>
          <a:endParaRPr lang="ru-RU"/>
        </a:p>
      </dgm:t>
    </dgm:pt>
    <dgm:pt modelId="{8CBBCAD5-B10C-4A69-95A2-C7F61AC3A3F3}" type="pres">
      <dgm:prSet presAssocID="{CA1489A0-2EA4-4D66-BAB1-F370C2EF8A0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1BC4EC-E3BA-47EF-9E21-CFDE5AD6938A}" type="pres">
      <dgm:prSet presAssocID="{CA1489A0-2EA4-4D66-BAB1-F370C2EF8A09}" presName="children" presStyleCnt="0"/>
      <dgm:spPr/>
    </dgm:pt>
    <dgm:pt modelId="{02B459BC-E5BC-48A3-B11C-C678C6691A59}" type="pres">
      <dgm:prSet presAssocID="{CA1489A0-2EA4-4D66-BAB1-F370C2EF8A09}" presName="child1group" presStyleCnt="0"/>
      <dgm:spPr/>
    </dgm:pt>
    <dgm:pt modelId="{80DA4EFC-8A87-455B-ADC1-1660E7E259F6}" type="pres">
      <dgm:prSet presAssocID="{CA1489A0-2EA4-4D66-BAB1-F370C2EF8A09}" presName="child1" presStyleLbl="bgAcc1" presStyleIdx="0" presStyleCnt="4"/>
      <dgm:spPr/>
      <dgm:t>
        <a:bodyPr/>
        <a:lstStyle/>
        <a:p>
          <a:endParaRPr lang="ru-RU"/>
        </a:p>
      </dgm:t>
    </dgm:pt>
    <dgm:pt modelId="{6BBCBD44-ADEC-44F1-A405-7B8F9636AF0F}" type="pres">
      <dgm:prSet presAssocID="{CA1489A0-2EA4-4D66-BAB1-F370C2EF8A0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A0126-C4F6-43F1-8F4E-2ED26B5490D1}" type="pres">
      <dgm:prSet presAssocID="{CA1489A0-2EA4-4D66-BAB1-F370C2EF8A09}" presName="child2group" presStyleCnt="0"/>
      <dgm:spPr/>
    </dgm:pt>
    <dgm:pt modelId="{BE0DF6EB-CD25-4D5D-BF18-E6DBB4D806C0}" type="pres">
      <dgm:prSet presAssocID="{CA1489A0-2EA4-4D66-BAB1-F370C2EF8A09}" presName="child2" presStyleLbl="bgAcc1" presStyleIdx="1" presStyleCnt="4"/>
      <dgm:spPr/>
      <dgm:t>
        <a:bodyPr/>
        <a:lstStyle/>
        <a:p>
          <a:endParaRPr lang="ru-RU"/>
        </a:p>
      </dgm:t>
    </dgm:pt>
    <dgm:pt modelId="{70553D2D-5FBB-4550-94D3-CE96F14574AC}" type="pres">
      <dgm:prSet presAssocID="{CA1489A0-2EA4-4D66-BAB1-F370C2EF8A0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62C70-73DF-4C60-9AF1-B69A155ACA1D}" type="pres">
      <dgm:prSet presAssocID="{CA1489A0-2EA4-4D66-BAB1-F370C2EF8A09}" presName="child3group" presStyleCnt="0"/>
      <dgm:spPr/>
    </dgm:pt>
    <dgm:pt modelId="{9F9F0EA5-D51F-432D-927A-CB639903014D}" type="pres">
      <dgm:prSet presAssocID="{CA1489A0-2EA4-4D66-BAB1-F370C2EF8A09}" presName="child3" presStyleLbl="bgAcc1" presStyleIdx="2" presStyleCnt="4"/>
      <dgm:spPr/>
      <dgm:t>
        <a:bodyPr/>
        <a:lstStyle/>
        <a:p>
          <a:endParaRPr lang="ru-RU"/>
        </a:p>
      </dgm:t>
    </dgm:pt>
    <dgm:pt modelId="{AF123B0B-2D34-4C47-8876-E348A1991C91}" type="pres">
      <dgm:prSet presAssocID="{CA1489A0-2EA4-4D66-BAB1-F370C2EF8A0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CDF94-7701-4503-9015-1D8D8F096928}" type="pres">
      <dgm:prSet presAssocID="{CA1489A0-2EA4-4D66-BAB1-F370C2EF8A09}" presName="child4group" presStyleCnt="0"/>
      <dgm:spPr/>
    </dgm:pt>
    <dgm:pt modelId="{315E7649-127A-451C-92E8-CF9093FB1122}" type="pres">
      <dgm:prSet presAssocID="{CA1489A0-2EA4-4D66-BAB1-F370C2EF8A09}" presName="child4" presStyleLbl="bgAcc1" presStyleIdx="3" presStyleCnt="4"/>
      <dgm:spPr/>
      <dgm:t>
        <a:bodyPr/>
        <a:lstStyle/>
        <a:p>
          <a:endParaRPr lang="ru-RU"/>
        </a:p>
      </dgm:t>
    </dgm:pt>
    <dgm:pt modelId="{9279086E-A1C6-4481-B671-D325BA0C3A1B}" type="pres">
      <dgm:prSet presAssocID="{CA1489A0-2EA4-4D66-BAB1-F370C2EF8A0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CEC78-8F1A-4804-A45D-3D7D306B7814}" type="pres">
      <dgm:prSet presAssocID="{CA1489A0-2EA4-4D66-BAB1-F370C2EF8A09}" presName="childPlaceholder" presStyleCnt="0"/>
      <dgm:spPr/>
    </dgm:pt>
    <dgm:pt modelId="{465A688E-8D59-4294-8A15-CEEC58577C7E}" type="pres">
      <dgm:prSet presAssocID="{CA1489A0-2EA4-4D66-BAB1-F370C2EF8A09}" presName="circle" presStyleCnt="0"/>
      <dgm:spPr/>
    </dgm:pt>
    <dgm:pt modelId="{581D4A1F-A7B2-4255-9DBA-8A207CE36D68}" type="pres">
      <dgm:prSet presAssocID="{CA1489A0-2EA4-4D66-BAB1-F370C2EF8A0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C09D6-74A4-4C06-8846-0FA72878D7C3}" type="pres">
      <dgm:prSet presAssocID="{CA1489A0-2EA4-4D66-BAB1-F370C2EF8A0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2EAC0-65A8-444C-8210-DBD75D2B0DE4}" type="pres">
      <dgm:prSet presAssocID="{CA1489A0-2EA4-4D66-BAB1-F370C2EF8A0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3BD00-A448-440D-8DD6-0647987762D7}" type="pres">
      <dgm:prSet presAssocID="{CA1489A0-2EA4-4D66-BAB1-F370C2EF8A0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AAED6-6E22-486F-B31A-14359E5DD475}" type="pres">
      <dgm:prSet presAssocID="{CA1489A0-2EA4-4D66-BAB1-F370C2EF8A09}" presName="quadrantPlaceholder" presStyleCnt="0"/>
      <dgm:spPr/>
    </dgm:pt>
    <dgm:pt modelId="{DA015114-10BC-40D4-A75D-03A79FCE86DF}" type="pres">
      <dgm:prSet presAssocID="{CA1489A0-2EA4-4D66-BAB1-F370C2EF8A09}" presName="center1" presStyleLbl="fgShp" presStyleIdx="0" presStyleCnt="2"/>
      <dgm:spPr/>
    </dgm:pt>
    <dgm:pt modelId="{7015B2C3-8F39-4EE4-A15C-11AC2AB06B93}" type="pres">
      <dgm:prSet presAssocID="{CA1489A0-2EA4-4D66-BAB1-F370C2EF8A09}" presName="center2" presStyleLbl="fgShp" presStyleIdx="1" presStyleCnt="2"/>
      <dgm:spPr/>
    </dgm:pt>
  </dgm:ptLst>
  <dgm:cxnLst>
    <dgm:cxn modelId="{D2B1FEC0-E088-4BD5-9228-65BB0C161787}" type="presOf" srcId="{41B24651-2D14-46A5-992C-28014FBAC5DA}" destId="{AF123B0B-2D34-4C47-8876-E348A1991C91}" srcOrd="1" destOrd="0" presId="urn:microsoft.com/office/officeart/2005/8/layout/cycle4"/>
    <dgm:cxn modelId="{146E8CB1-200D-44E7-B8A4-67EEF196C929}" type="presOf" srcId="{5F8E6AA9-F018-495D-8CB4-FAA70306A99B}" destId="{315E7649-127A-451C-92E8-CF9093FB1122}" srcOrd="0" destOrd="0" presId="urn:microsoft.com/office/officeart/2005/8/layout/cycle4"/>
    <dgm:cxn modelId="{FD8E7DFB-ED0E-4FDE-B7B7-D875021D14C8}" type="presOf" srcId="{5F8E6AA9-F018-495D-8CB4-FAA70306A99B}" destId="{9279086E-A1C6-4481-B671-D325BA0C3A1B}" srcOrd="1" destOrd="0" presId="urn:microsoft.com/office/officeart/2005/8/layout/cycle4"/>
    <dgm:cxn modelId="{4589899E-7C7E-4B5F-A410-5172EA0C3705}" srcId="{CA1489A0-2EA4-4D66-BAB1-F370C2EF8A09}" destId="{EA54F5A2-9F72-4989-98CF-9B99283FBB6A}" srcOrd="3" destOrd="0" parTransId="{6D2A528F-F58F-4A36-B7C3-1A142F68787A}" sibTransId="{E6B72EEC-4B1D-4DC0-8DFD-56127465B15E}"/>
    <dgm:cxn modelId="{C2A8CC07-2F40-4A2B-949D-20691DE44C9E}" type="presOf" srcId="{CA1489A0-2EA4-4D66-BAB1-F370C2EF8A09}" destId="{8CBBCAD5-B10C-4A69-95A2-C7F61AC3A3F3}" srcOrd="0" destOrd="0" presId="urn:microsoft.com/office/officeart/2005/8/layout/cycle4"/>
    <dgm:cxn modelId="{229A736F-D225-45DB-AFE9-5E4DA49C6100}" type="presOf" srcId="{F361D936-005B-49FE-AF80-4ED236842FEB}" destId="{BE0DF6EB-CD25-4D5D-BF18-E6DBB4D806C0}" srcOrd="0" destOrd="0" presId="urn:microsoft.com/office/officeart/2005/8/layout/cycle4"/>
    <dgm:cxn modelId="{EE906F38-BD6D-48CC-A7B7-32C293BDA4C0}" srcId="{4B3FF94F-0349-47A5-AC8D-83FBE159F03F}" destId="{F361D936-005B-49FE-AF80-4ED236842FEB}" srcOrd="0" destOrd="0" parTransId="{3D0247F9-C724-4E92-AEBE-A17C49E5F819}" sibTransId="{DD750FEE-92A2-408E-98E4-01AC51470057}"/>
    <dgm:cxn modelId="{E82B65B2-BE2B-4EFF-B88E-8AB032081E31}" type="presOf" srcId="{EA54F5A2-9F72-4989-98CF-9B99283FBB6A}" destId="{4F03BD00-A448-440D-8DD6-0647987762D7}" srcOrd="0" destOrd="0" presId="urn:microsoft.com/office/officeart/2005/8/layout/cycle4"/>
    <dgm:cxn modelId="{A7CEF8F8-5819-469C-B36E-C6573F36B35B}" type="presOf" srcId="{EACB3295-4831-4B0E-B229-AD6917424365}" destId="{CD92EAC0-65A8-444C-8210-DBD75D2B0DE4}" srcOrd="0" destOrd="0" presId="urn:microsoft.com/office/officeart/2005/8/layout/cycle4"/>
    <dgm:cxn modelId="{28138866-00A5-46CF-B747-19AC37381992}" srcId="{EACB3295-4831-4B0E-B229-AD6917424365}" destId="{41B24651-2D14-46A5-992C-28014FBAC5DA}" srcOrd="0" destOrd="0" parTransId="{9C4E3A33-04A5-4116-A1A6-89B1625C9A99}" sibTransId="{435CDDA2-9A4B-497E-8A32-6F5DD669B935}"/>
    <dgm:cxn modelId="{97DE2920-B8A5-4228-B729-01EBCDF8D1C7}" type="presOf" srcId="{24A4DED4-F814-4841-943A-19935FF27301}" destId="{80DA4EFC-8A87-455B-ADC1-1660E7E259F6}" srcOrd="0" destOrd="0" presId="urn:microsoft.com/office/officeart/2005/8/layout/cycle4"/>
    <dgm:cxn modelId="{74B6D37D-F042-40C4-9994-6D287FB24D38}" srcId="{11C9D5ED-EF1B-48E4-955E-6FA76A201890}" destId="{24A4DED4-F814-4841-943A-19935FF27301}" srcOrd="0" destOrd="0" parTransId="{110F9A22-ECF7-42F1-A0AD-D924E21EAEC4}" sibTransId="{3F9FB593-1300-4619-BF60-7D2D5134BF0D}"/>
    <dgm:cxn modelId="{317376BC-992A-46D3-AC2D-1AAD5B967DC4}" type="presOf" srcId="{24A4DED4-F814-4841-943A-19935FF27301}" destId="{6BBCBD44-ADEC-44F1-A405-7B8F9636AF0F}" srcOrd="1" destOrd="0" presId="urn:microsoft.com/office/officeart/2005/8/layout/cycle4"/>
    <dgm:cxn modelId="{799946DC-9582-4643-800B-536EC6DB3007}" srcId="{CA1489A0-2EA4-4D66-BAB1-F370C2EF8A09}" destId="{4B3FF94F-0349-47A5-AC8D-83FBE159F03F}" srcOrd="1" destOrd="0" parTransId="{625756EE-B7A8-454B-AC0D-91E615B66642}" sibTransId="{03126B1F-B102-4483-9065-25DC6A2BB294}"/>
    <dgm:cxn modelId="{AF44AAF8-88BC-4864-89CD-F8BABA5C6B55}" srcId="{CA1489A0-2EA4-4D66-BAB1-F370C2EF8A09}" destId="{11C9D5ED-EF1B-48E4-955E-6FA76A201890}" srcOrd="0" destOrd="0" parTransId="{772BCDB8-78DD-4761-98E9-8BBBC4E3037B}" sibTransId="{CCA9A60D-D005-4DEB-A4A8-A3D0F6241900}"/>
    <dgm:cxn modelId="{2943CAC0-0AB1-40A3-B676-C5D369A9B70E}" type="presOf" srcId="{11C9D5ED-EF1B-48E4-955E-6FA76A201890}" destId="{581D4A1F-A7B2-4255-9DBA-8A207CE36D68}" srcOrd="0" destOrd="0" presId="urn:microsoft.com/office/officeart/2005/8/layout/cycle4"/>
    <dgm:cxn modelId="{A91F7BD5-0E7F-4D1F-98B7-FD23F30517A0}" type="presOf" srcId="{4B3FF94F-0349-47A5-AC8D-83FBE159F03F}" destId="{FEFC09D6-74A4-4C06-8846-0FA72878D7C3}" srcOrd="0" destOrd="0" presId="urn:microsoft.com/office/officeart/2005/8/layout/cycle4"/>
    <dgm:cxn modelId="{813A7D86-CF88-4D69-ABB5-B511647EBDD6}" srcId="{EA54F5A2-9F72-4989-98CF-9B99283FBB6A}" destId="{5F8E6AA9-F018-495D-8CB4-FAA70306A99B}" srcOrd="0" destOrd="0" parTransId="{9C3D4898-F004-4D83-9195-18704DE11842}" sibTransId="{A51E9F9E-7947-4D76-B5EE-EC70F51D6878}"/>
    <dgm:cxn modelId="{19F0E7FD-1890-4616-920C-11E530CACE24}" type="presOf" srcId="{F361D936-005B-49FE-AF80-4ED236842FEB}" destId="{70553D2D-5FBB-4550-94D3-CE96F14574AC}" srcOrd="1" destOrd="0" presId="urn:microsoft.com/office/officeart/2005/8/layout/cycle4"/>
    <dgm:cxn modelId="{2723F4B5-E9DB-4374-8250-A8CFE684A9F0}" type="presOf" srcId="{41B24651-2D14-46A5-992C-28014FBAC5DA}" destId="{9F9F0EA5-D51F-432D-927A-CB639903014D}" srcOrd="0" destOrd="0" presId="urn:microsoft.com/office/officeart/2005/8/layout/cycle4"/>
    <dgm:cxn modelId="{41817414-46B7-4672-BB8D-12899F10B45B}" srcId="{CA1489A0-2EA4-4D66-BAB1-F370C2EF8A09}" destId="{EACB3295-4831-4B0E-B229-AD6917424365}" srcOrd="2" destOrd="0" parTransId="{8653B4B9-C3A0-46A1-B91B-D4E8045A3D1B}" sibTransId="{15704ABB-335C-4FD1-9E16-0FD50B36C8DA}"/>
    <dgm:cxn modelId="{ECCEEBCA-D54B-4642-B0A7-6A033DE83DFF}" type="presParOf" srcId="{8CBBCAD5-B10C-4A69-95A2-C7F61AC3A3F3}" destId="{E51BC4EC-E3BA-47EF-9E21-CFDE5AD6938A}" srcOrd="0" destOrd="0" presId="urn:microsoft.com/office/officeart/2005/8/layout/cycle4"/>
    <dgm:cxn modelId="{4174E6E4-622C-4C5B-BB6C-04F27FCAB079}" type="presParOf" srcId="{E51BC4EC-E3BA-47EF-9E21-CFDE5AD6938A}" destId="{02B459BC-E5BC-48A3-B11C-C678C6691A59}" srcOrd="0" destOrd="0" presId="urn:microsoft.com/office/officeart/2005/8/layout/cycle4"/>
    <dgm:cxn modelId="{F332C80E-78F5-49CD-A7E7-96A927A0C696}" type="presParOf" srcId="{02B459BC-E5BC-48A3-B11C-C678C6691A59}" destId="{80DA4EFC-8A87-455B-ADC1-1660E7E259F6}" srcOrd="0" destOrd="0" presId="urn:microsoft.com/office/officeart/2005/8/layout/cycle4"/>
    <dgm:cxn modelId="{72D5AAA7-3F9E-4CF5-9728-5051B37D140F}" type="presParOf" srcId="{02B459BC-E5BC-48A3-B11C-C678C6691A59}" destId="{6BBCBD44-ADEC-44F1-A405-7B8F9636AF0F}" srcOrd="1" destOrd="0" presId="urn:microsoft.com/office/officeart/2005/8/layout/cycle4"/>
    <dgm:cxn modelId="{A077E5D0-ADE8-4976-A694-7090AB9F2924}" type="presParOf" srcId="{E51BC4EC-E3BA-47EF-9E21-CFDE5AD6938A}" destId="{A97A0126-C4F6-43F1-8F4E-2ED26B5490D1}" srcOrd="1" destOrd="0" presId="urn:microsoft.com/office/officeart/2005/8/layout/cycle4"/>
    <dgm:cxn modelId="{FCFA22BD-AAEC-486E-B4E2-AFA9A22D993A}" type="presParOf" srcId="{A97A0126-C4F6-43F1-8F4E-2ED26B5490D1}" destId="{BE0DF6EB-CD25-4D5D-BF18-E6DBB4D806C0}" srcOrd="0" destOrd="0" presId="urn:microsoft.com/office/officeart/2005/8/layout/cycle4"/>
    <dgm:cxn modelId="{7E86B86F-9CE9-4E57-AE35-02022429E660}" type="presParOf" srcId="{A97A0126-C4F6-43F1-8F4E-2ED26B5490D1}" destId="{70553D2D-5FBB-4550-94D3-CE96F14574AC}" srcOrd="1" destOrd="0" presId="urn:microsoft.com/office/officeart/2005/8/layout/cycle4"/>
    <dgm:cxn modelId="{768F55FE-019C-4B52-A3A0-A182516EBA69}" type="presParOf" srcId="{E51BC4EC-E3BA-47EF-9E21-CFDE5AD6938A}" destId="{05E62C70-73DF-4C60-9AF1-B69A155ACA1D}" srcOrd="2" destOrd="0" presId="urn:microsoft.com/office/officeart/2005/8/layout/cycle4"/>
    <dgm:cxn modelId="{4A15BFA9-5C85-47C9-8B54-E423ADF84619}" type="presParOf" srcId="{05E62C70-73DF-4C60-9AF1-B69A155ACA1D}" destId="{9F9F0EA5-D51F-432D-927A-CB639903014D}" srcOrd="0" destOrd="0" presId="urn:microsoft.com/office/officeart/2005/8/layout/cycle4"/>
    <dgm:cxn modelId="{84B3C061-41B6-4E32-9D29-709DA9D9D881}" type="presParOf" srcId="{05E62C70-73DF-4C60-9AF1-B69A155ACA1D}" destId="{AF123B0B-2D34-4C47-8876-E348A1991C91}" srcOrd="1" destOrd="0" presId="urn:microsoft.com/office/officeart/2005/8/layout/cycle4"/>
    <dgm:cxn modelId="{ABCB738A-472F-4ADA-AD8E-56BD01F0EF1D}" type="presParOf" srcId="{E51BC4EC-E3BA-47EF-9E21-CFDE5AD6938A}" destId="{E9FCDF94-7701-4503-9015-1D8D8F096928}" srcOrd="3" destOrd="0" presId="urn:microsoft.com/office/officeart/2005/8/layout/cycle4"/>
    <dgm:cxn modelId="{B87C64E4-6436-4BFC-953E-877E8639952F}" type="presParOf" srcId="{E9FCDF94-7701-4503-9015-1D8D8F096928}" destId="{315E7649-127A-451C-92E8-CF9093FB1122}" srcOrd="0" destOrd="0" presId="urn:microsoft.com/office/officeart/2005/8/layout/cycle4"/>
    <dgm:cxn modelId="{39E37AA9-6379-4897-8160-A0AF516C8046}" type="presParOf" srcId="{E9FCDF94-7701-4503-9015-1D8D8F096928}" destId="{9279086E-A1C6-4481-B671-D325BA0C3A1B}" srcOrd="1" destOrd="0" presId="urn:microsoft.com/office/officeart/2005/8/layout/cycle4"/>
    <dgm:cxn modelId="{99D4178A-6192-4EC4-93F4-C48A3F4E4DE1}" type="presParOf" srcId="{E51BC4EC-E3BA-47EF-9E21-CFDE5AD6938A}" destId="{421CEC78-8F1A-4804-A45D-3D7D306B7814}" srcOrd="4" destOrd="0" presId="urn:microsoft.com/office/officeart/2005/8/layout/cycle4"/>
    <dgm:cxn modelId="{A389CF4B-DC07-4B30-8D17-D6CDC407DE0A}" type="presParOf" srcId="{8CBBCAD5-B10C-4A69-95A2-C7F61AC3A3F3}" destId="{465A688E-8D59-4294-8A15-CEEC58577C7E}" srcOrd="1" destOrd="0" presId="urn:microsoft.com/office/officeart/2005/8/layout/cycle4"/>
    <dgm:cxn modelId="{F8BDD24B-E60C-4BE6-B75E-4AE6D1681439}" type="presParOf" srcId="{465A688E-8D59-4294-8A15-CEEC58577C7E}" destId="{581D4A1F-A7B2-4255-9DBA-8A207CE36D68}" srcOrd="0" destOrd="0" presId="urn:microsoft.com/office/officeart/2005/8/layout/cycle4"/>
    <dgm:cxn modelId="{394D25F1-9F24-4926-93C9-DEA5999782AE}" type="presParOf" srcId="{465A688E-8D59-4294-8A15-CEEC58577C7E}" destId="{FEFC09D6-74A4-4C06-8846-0FA72878D7C3}" srcOrd="1" destOrd="0" presId="urn:microsoft.com/office/officeart/2005/8/layout/cycle4"/>
    <dgm:cxn modelId="{3A47D29E-2243-4C20-A941-C98327C351EA}" type="presParOf" srcId="{465A688E-8D59-4294-8A15-CEEC58577C7E}" destId="{CD92EAC0-65A8-444C-8210-DBD75D2B0DE4}" srcOrd="2" destOrd="0" presId="urn:microsoft.com/office/officeart/2005/8/layout/cycle4"/>
    <dgm:cxn modelId="{4DBA5728-A797-4B44-B9F5-5730688CBDF6}" type="presParOf" srcId="{465A688E-8D59-4294-8A15-CEEC58577C7E}" destId="{4F03BD00-A448-440D-8DD6-0647987762D7}" srcOrd="3" destOrd="0" presId="urn:microsoft.com/office/officeart/2005/8/layout/cycle4"/>
    <dgm:cxn modelId="{15351E1F-B630-4938-A4C5-9BBCFAF1DC92}" type="presParOf" srcId="{465A688E-8D59-4294-8A15-CEEC58577C7E}" destId="{622AAED6-6E22-486F-B31A-14359E5DD475}" srcOrd="4" destOrd="0" presId="urn:microsoft.com/office/officeart/2005/8/layout/cycle4"/>
    <dgm:cxn modelId="{14BE9E49-FBD1-44D0-A13F-4AE52B5A9C29}" type="presParOf" srcId="{8CBBCAD5-B10C-4A69-95A2-C7F61AC3A3F3}" destId="{DA015114-10BC-40D4-A75D-03A79FCE86DF}" srcOrd="2" destOrd="0" presId="urn:microsoft.com/office/officeart/2005/8/layout/cycle4"/>
    <dgm:cxn modelId="{72B8AA00-40FA-4349-AD23-B18682F5AEEC}" type="presParOf" srcId="{8CBBCAD5-B10C-4A69-95A2-C7F61AC3A3F3}" destId="{7015B2C3-8F39-4EE4-A15C-11AC2AB06B9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F0EA5-D51F-432D-927A-CB639903014D}">
      <dsp:nvSpPr>
        <dsp:cNvPr id="0" name=""/>
        <dsp:cNvSpPr/>
      </dsp:nvSpPr>
      <dsp:spPr>
        <a:xfrm>
          <a:off x="4820850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kern="1200" dirty="0" smtClean="0"/>
            <a:t>2</a:t>
          </a:r>
          <a:endParaRPr lang="ru-RU" sz="4400" kern="1200" dirty="0"/>
        </a:p>
      </dsp:txBody>
      <dsp:txXfrm>
        <a:off x="5523412" y="3471546"/>
        <a:ext cx="1501448" cy="1022601"/>
      </dsp:txXfrm>
    </dsp:sp>
    <dsp:sp modelId="{315E7649-127A-451C-92E8-CF9093FB1122}">
      <dsp:nvSpPr>
        <dsp:cNvPr id="0" name=""/>
        <dsp:cNvSpPr/>
      </dsp:nvSpPr>
      <dsp:spPr>
        <a:xfrm>
          <a:off x="1172924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kern="1200" dirty="0" smtClean="0"/>
            <a:t>3</a:t>
          </a:r>
          <a:endParaRPr lang="ru-RU" sz="4400" kern="1200" dirty="0"/>
        </a:p>
      </dsp:txBody>
      <dsp:txXfrm>
        <a:off x="1204739" y="3471546"/>
        <a:ext cx="1501448" cy="1022601"/>
      </dsp:txXfrm>
    </dsp:sp>
    <dsp:sp modelId="{BE0DF6EB-CD25-4D5D-BF18-E6DBB4D806C0}">
      <dsp:nvSpPr>
        <dsp:cNvPr id="0" name=""/>
        <dsp:cNvSpPr/>
      </dsp:nvSpPr>
      <dsp:spPr>
        <a:xfrm>
          <a:off x="4820850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kern="1200" dirty="0" smtClean="0"/>
            <a:t>4</a:t>
          </a:r>
          <a:endParaRPr lang="ru-RU" sz="4400" kern="1200" dirty="0"/>
        </a:p>
      </dsp:txBody>
      <dsp:txXfrm>
        <a:off x="5523412" y="31815"/>
        <a:ext cx="1501448" cy="1022601"/>
      </dsp:txXfrm>
    </dsp:sp>
    <dsp:sp modelId="{80DA4EFC-8A87-455B-ADC1-1660E7E259F6}">
      <dsp:nvSpPr>
        <dsp:cNvPr id="0" name=""/>
        <dsp:cNvSpPr/>
      </dsp:nvSpPr>
      <dsp:spPr>
        <a:xfrm>
          <a:off x="1172924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kern="1200" dirty="0" smtClean="0"/>
            <a:t>5</a:t>
          </a:r>
          <a:endParaRPr lang="ru-RU" sz="4400" kern="1200" dirty="0"/>
        </a:p>
      </dsp:txBody>
      <dsp:txXfrm>
        <a:off x="1204739" y="31815"/>
        <a:ext cx="1501448" cy="1022601"/>
      </dsp:txXfrm>
    </dsp:sp>
    <dsp:sp modelId="{581D4A1F-A7B2-4255-9DBA-8A207CE36D68}">
      <dsp:nvSpPr>
        <dsp:cNvPr id="0" name=""/>
        <dsp:cNvSpPr/>
      </dsp:nvSpPr>
      <dsp:spPr>
        <a:xfrm>
          <a:off x="2109798" y="257979"/>
          <a:ext cx="1959741" cy="1959741"/>
        </a:xfrm>
        <a:prstGeom prst="pieWedge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C00000"/>
              </a:solidFill>
            </a:rPr>
            <a:t>Выполнил все задания без ошибок</a:t>
          </a:r>
          <a:endParaRPr lang="ru-RU" sz="1700" kern="1200" dirty="0">
            <a:solidFill>
              <a:srgbClr val="C00000"/>
            </a:solidFill>
          </a:endParaRPr>
        </a:p>
      </dsp:txBody>
      <dsp:txXfrm>
        <a:off x="2683793" y="831974"/>
        <a:ext cx="1385746" cy="1385746"/>
      </dsp:txXfrm>
    </dsp:sp>
    <dsp:sp modelId="{FEFC09D6-74A4-4C06-8846-0FA72878D7C3}">
      <dsp:nvSpPr>
        <dsp:cNvPr id="0" name=""/>
        <dsp:cNvSpPr/>
      </dsp:nvSpPr>
      <dsp:spPr>
        <a:xfrm rot="5400000">
          <a:off x="4160059" y="257979"/>
          <a:ext cx="1959741" cy="1959741"/>
        </a:xfrm>
        <a:prstGeom prst="pieWedge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</a:rPr>
            <a:t>Выполнил все задания, но иногда ошибался</a:t>
          </a:r>
          <a:endParaRPr lang="ru-RU" sz="1700" kern="1200" dirty="0">
            <a:solidFill>
              <a:srgbClr val="002060"/>
            </a:solidFill>
          </a:endParaRPr>
        </a:p>
      </dsp:txBody>
      <dsp:txXfrm rot="-5400000">
        <a:off x="4160059" y="831974"/>
        <a:ext cx="1385746" cy="1385746"/>
      </dsp:txXfrm>
    </dsp:sp>
    <dsp:sp modelId="{CD92EAC0-65A8-444C-8210-DBD75D2B0DE4}">
      <dsp:nvSpPr>
        <dsp:cNvPr id="0" name=""/>
        <dsp:cNvSpPr/>
      </dsp:nvSpPr>
      <dsp:spPr>
        <a:xfrm rot="10800000">
          <a:off x="4160059" y="2308241"/>
          <a:ext cx="1959741" cy="1959741"/>
        </a:xfrm>
        <a:prstGeom prst="pieWedge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Ничего не смог выполнить правильно</a:t>
          </a:r>
          <a:endParaRPr lang="ru-RU" sz="1700" kern="1200" dirty="0">
            <a:solidFill>
              <a:schemeClr val="tx1"/>
            </a:solidFill>
          </a:endParaRPr>
        </a:p>
      </dsp:txBody>
      <dsp:txXfrm rot="10800000">
        <a:off x="4160059" y="2308241"/>
        <a:ext cx="1385746" cy="1385746"/>
      </dsp:txXfrm>
    </dsp:sp>
    <dsp:sp modelId="{4F03BD00-A448-440D-8DD6-0647987762D7}">
      <dsp:nvSpPr>
        <dsp:cNvPr id="0" name=""/>
        <dsp:cNvSpPr/>
      </dsp:nvSpPr>
      <dsp:spPr>
        <a:xfrm rot="16200000">
          <a:off x="2109798" y="2308241"/>
          <a:ext cx="1959741" cy="1959741"/>
        </a:xfrm>
        <a:prstGeom prst="pieWedge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1">
                  <a:lumMod val="50000"/>
                </a:schemeClr>
              </a:solidFill>
            </a:rPr>
            <a:t>Часто ошибался, выполнил только половину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2683793" y="2308241"/>
        <a:ext cx="1385746" cy="1385746"/>
      </dsp:txXfrm>
    </dsp:sp>
    <dsp:sp modelId="{DA015114-10BC-40D4-A75D-03A79FCE86DF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5B2C3-8F39-4EE4-A15C-11AC2AB06B93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0984-758C-40D8-8A5A-4E472B0CFB9F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8D20-96D0-4E86-B6A9-EB2E9BF22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7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0984-758C-40D8-8A5A-4E472B0CFB9F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8D20-96D0-4E86-B6A9-EB2E9BF22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6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0984-758C-40D8-8A5A-4E472B0CFB9F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8D20-96D0-4E86-B6A9-EB2E9BF22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8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0984-758C-40D8-8A5A-4E472B0CFB9F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8D20-96D0-4E86-B6A9-EB2E9BF22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1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0984-758C-40D8-8A5A-4E472B0CFB9F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8D20-96D0-4E86-B6A9-EB2E9BF22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1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0984-758C-40D8-8A5A-4E472B0CFB9F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8D20-96D0-4E86-B6A9-EB2E9BF22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0984-758C-40D8-8A5A-4E472B0CFB9F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8D20-96D0-4E86-B6A9-EB2E9BF22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9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0984-758C-40D8-8A5A-4E472B0CFB9F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8D20-96D0-4E86-B6A9-EB2E9BF22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5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0984-758C-40D8-8A5A-4E472B0CFB9F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8D20-96D0-4E86-B6A9-EB2E9BF22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7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0984-758C-40D8-8A5A-4E472B0CFB9F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8D20-96D0-4E86-B6A9-EB2E9BF22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0984-758C-40D8-8A5A-4E472B0CFB9F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8D20-96D0-4E86-B6A9-EB2E9BF22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0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25000" r="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90984-758C-40D8-8A5A-4E472B0CFB9F}" type="datetimeFigureOut">
              <a:rPr lang="ru-RU" smtClean="0"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E8D20-96D0-4E86-B6A9-EB2E9BF228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pmech.ru/science/435702-9-interesnyh-faktov-o-chelovecheskom-skelete/" TargetMode="External"/><Relationship Id="rId7" Type="http://schemas.openxmlformats.org/officeDocument/2006/relationships/hyperlink" Target="https://cdn1.vectorstock.com/i/1000x1000/11/90/sports-vector-3551190.jpg" TargetMode="External"/><Relationship Id="rId2" Type="http://schemas.openxmlformats.org/officeDocument/2006/relationships/hyperlink" Target="https://img.chaconne.ru/img/242873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teresnie-fakty.ru/chelovek/o-kostyah/" TargetMode="External"/><Relationship Id="rId5" Type="http://schemas.openxmlformats.org/officeDocument/2006/relationships/hyperlink" Target="https://fishki.net/2437288-15-neverojatnyh-faktov-o-kostjah-kotorye-vy-pochti-navernjaka-ne-znali.html" TargetMode="External"/><Relationship Id="rId4" Type="http://schemas.openxmlformats.org/officeDocument/2006/relationships/hyperlink" Target="https://avatars.mds.yandex.net/get-zen_doc/59923/pub_5ba4a41ca1b5b700ab3f4a4f_5ba4adadd25bbc00a994c912/scale_240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fcior.edu.ru/card/9690/apparat-opory-i-dvizheniya-ego-funkcii-skelet-cheloveka-ego-znacheni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97175" y="274638"/>
            <a:ext cx="6346825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Опорно-двигательная система. Скелет человека.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157538" y="1600200"/>
            <a:ext cx="5986462" cy="4525963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cs typeface="Andalus" panose="02020603050405020304" pitchFamily="18" charset="-78"/>
              </a:rPr>
              <a:t>Без </a:t>
            </a:r>
            <a:r>
              <a:rPr lang="ru-RU" dirty="0" smtClean="0">
                <a:solidFill>
                  <a:srgbClr val="C00000"/>
                </a:solidFill>
                <a:cs typeface="Andalus" panose="02020603050405020304" pitchFamily="18" charset="-78"/>
              </a:rPr>
              <a:t>этой внутренней системы человека </a:t>
            </a:r>
            <a:r>
              <a:rPr lang="ru-RU" dirty="0">
                <a:solidFill>
                  <a:srgbClr val="C00000"/>
                </a:solidFill>
                <a:cs typeface="Andalus" panose="02020603050405020304" pitchFamily="18" charset="-78"/>
              </a:rPr>
              <a:t>невозможны кровообращение, дыхание, поиск и принятие пищи, уход от опасности, строительство жилья и множество других действий, без которых животные и человек не смогли бы существовать.</a:t>
            </a:r>
          </a:p>
        </p:txBody>
      </p:sp>
    </p:spTree>
    <p:extLst>
      <p:ext uri="{BB962C8B-B14F-4D97-AF65-F5344CB8AC3E}">
        <p14:creationId xmlns:p14="http://schemas.microsoft.com/office/powerpoint/2010/main" val="29817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4099" y="0"/>
            <a:ext cx="6552728" cy="688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940637"/>
              </p:ext>
            </p:extLst>
          </p:nvPr>
        </p:nvGraphicFramePr>
        <p:xfrm>
          <a:off x="1907704" y="17728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85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Ссылки использованных ресурсов.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https://img.chaconne.ru/img/2428735.jpg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https://www.popmech.ru/science/435702-9-interesnyh-faktov-o-chelovecheskom-skelete/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https://avatars.mds.yandex.net/get-zen_doc/59923/pub_5ba4a41ca1b5b700ab3f4a4f_5ba4adadd25bbc00a994c912/scale_2400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https://fishki.net/2437288-15-neverojatnyh-faktov-o-kostjah-kotorye-vy-pochti-navernjaka-ne-znali.html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hlinkClick r:id="rId6"/>
              </a:rPr>
              <a:t>https://www.interesnie-fakty.ru/chelovek/o-kostyah/</a:t>
            </a: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cdn1.vectorstock.com/i/1000x1000/11/90/sports-vector-3551190.jpg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0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Человек прекращает расти в 24 года.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29" y="-1"/>
            <a:ext cx="4407105" cy="694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5"/>
          <a:stretch/>
        </p:blipFill>
        <p:spPr bwMode="auto">
          <a:xfrm>
            <a:off x="4860032" y="3670970"/>
            <a:ext cx="3673599" cy="318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1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/>
          <a:lstStyle/>
          <a:p>
            <a:r>
              <a:rPr lang="ru-RU" dirty="0"/>
              <a:t>Ч</a:t>
            </a:r>
            <a:r>
              <a:rPr lang="ru-RU" dirty="0" smtClean="0"/>
              <a:t>то </a:t>
            </a:r>
            <a:r>
              <a:rPr lang="ru-RU" dirty="0"/>
              <a:t>позволило мальчику с пяти лет заниматься акробатикой, какая особенность скелета детей позволяет выполнять такие трюки акробатические? Почему пожилые бабушки и дедушки часто </a:t>
            </a:r>
            <a:r>
              <a:rPr lang="ru-RU"/>
              <a:t>ломают </a:t>
            </a:r>
            <a:r>
              <a:rPr lang="ru-RU" smtClean="0"/>
              <a:t>кости</a:t>
            </a:r>
            <a:r>
              <a:rPr lang="ru-RU" dirty="0"/>
              <a:t>? </a:t>
            </a:r>
          </a:p>
        </p:txBody>
      </p:sp>
      <p:pic>
        <p:nvPicPr>
          <p:cNvPr id="7170" name="Picture 2" descr="C:\Users\User\Documents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78" y="4103011"/>
            <a:ext cx="2386122" cy="277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45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Перезагрузка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6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0"/>
          <a:stretch/>
        </p:blipFill>
        <p:spPr bwMode="auto">
          <a:xfrm>
            <a:off x="2267744" y="1628800"/>
            <a:ext cx="6315795" cy="454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908720"/>
            <a:ext cx="6141368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Самая маленькая и самая легкая кость человеческого скелета находится в среднем ухе. Слуховая кость стремя, или стремечко имеет массу 2.5 миллиграмм и размер 3−4 миллиметра.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9817" y="2204863"/>
            <a:ext cx="6204183" cy="46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3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Мужской и женский скелет: в чем разница? Например, женская грудная клетка уже мужской, а таз — шире. У мужчин сильнее выражены надбровные дуги, а у женщин, как правило, кости конечностей короче и тоньше.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98884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4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20688"/>
            <a:ext cx="5997352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Все кости в теле человека взаимосвязаны, кроме одной - подъязычной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© Fishki.net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628800"/>
            <a:ext cx="50774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8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в парах по принципу «Вертушки»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 1.	Изучить функции опорно-двигательного аппарата. Выделить семь </a:t>
            </a:r>
            <a:r>
              <a:rPr lang="ru-RU" dirty="0" smtClean="0"/>
              <a:t>оснований. </a:t>
            </a:r>
            <a:r>
              <a:rPr lang="ru-RU" dirty="0"/>
              <a:t>Приложение 2</a:t>
            </a:r>
          </a:p>
          <a:p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fcior.edu.ru/card/9690/apparat-opory-i-dvizheniya-ego-funkcii-skelet-cheloveka-ego-znachenie.html</a:t>
            </a:r>
            <a:r>
              <a:rPr lang="ru-RU" dirty="0" smtClean="0"/>
              <a:t>    </a:t>
            </a:r>
            <a:endParaRPr lang="ru-RU" dirty="0"/>
          </a:p>
          <a:p>
            <a:r>
              <a:rPr lang="ru-RU" dirty="0"/>
              <a:t>2.	Изучить отделы скелета и их входящие кости. Заполнить схему. </a:t>
            </a:r>
            <a:r>
              <a:rPr lang="ru-RU" dirty="0" smtClean="0"/>
              <a:t>Приложение </a:t>
            </a:r>
            <a:r>
              <a:rPr lang="ru-RU" dirty="0"/>
              <a:t>3</a:t>
            </a:r>
          </a:p>
          <a:p>
            <a:r>
              <a:rPr lang="ru-RU" dirty="0"/>
              <a:t>3.	Выполнить лабораторную работу №3 «Внешнее строение кости» </a:t>
            </a:r>
            <a:r>
              <a:rPr lang="ru-RU" dirty="0" smtClean="0"/>
              <a:t>Приложение </a:t>
            </a:r>
            <a:r>
              <a:rPr lang="ru-RU" dirty="0"/>
              <a:t>4</a:t>
            </a:r>
          </a:p>
          <a:p>
            <a:r>
              <a:rPr lang="ru-RU" dirty="0"/>
              <a:t>4.	Изучить химический состав. Ответить на проблемный </a:t>
            </a:r>
            <a:r>
              <a:rPr lang="ru-RU" dirty="0" smtClean="0"/>
              <a:t>вопрос. Приложение5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7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9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2319</TotalTime>
  <Words>225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02</vt:lpstr>
      <vt:lpstr>Опорно-двигательная система. Скелет человека.</vt:lpstr>
      <vt:lpstr>Человек прекращает расти в 24 года.</vt:lpstr>
      <vt:lpstr>Презентация PowerPoint</vt:lpstr>
      <vt:lpstr>Перезагрузка</vt:lpstr>
      <vt:lpstr>Самая маленькая и самая легкая кость человеческого скелета находится в среднем ухе. Слуховая кость стремя, или стремечко имеет массу 2.5 миллиграмм и размер 3−4 миллиметра.  </vt:lpstr>
      <vt:lpstr>Мужской и женский скелет: в чем разница? Например, женская грудная клетка уже мужской, а таз — шире. У мужчин сильнее выражены надбровные дуги, а у женщин, как правило, кости конечностей короче и тоньше.</vt:lpstr>
      <vt:lpstr>Все кости в теле человека взаимосвязаны, кроме одной - подъязычной   © Fishki.net</vt:lpstr>
      <vt:lpstr>Работа в парах по принципу «Вертушки»</vt:lpstr>
      <vt:lpstr>Презентация PowerPoint</vt:lpstr>
      <vt:lpstr>  </vt:lpstr>
      <vt:lpstr>Рефлексия</vt:lpstr>
      <vt:lpstr>Ссылки использованных ресурсов.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</cp:lastModifiedBy>
  <cp:revision>15</cp:revision>
  <dcterms:created xsi:type="dcterms:W3CDTF">2019-11-15T13:04:00Z</dcterms:created>
  <dcterms:modified xsi:type="dcterms:W3CDTF">2020-01-03T06:52:05Z</dcterms:modified>
</cp:coreProperties>
</file>